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0" r:id="rId5"/>
    <p:sldId id="258" r:id="rId6"/>
    <p:sldId id="265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loud.prezentacii.org/18/09/75853/images/screen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907704" y="548680"/>
            <a:ext cx="66506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дошкольное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образовательное учреждение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сад общеразвивающего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 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Темрюка муниципального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Темрюкский район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3398220"/>
            <a:ext cx="4950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Портфолио воспитателя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Водопшиной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Елены Владимировны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167"/>
            <a:ext cx="8229600" cy="1143000"/>
          </a:xfrm>
        </p:spPr>
        <p:txBody>
          <a:bodyPr>
            <a:no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620688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Аттестация на первую квалификационную категорию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Приказ   министерства образования, педагогическим работникам квалификационных категорий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01.04.2022 года  № 759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23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8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620688"/>
            <a:ext cx="590465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Трансляция опыта работы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Сертификаты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296449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687" y="1451684"/>
            <a:ext cx="289339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76919"/>
            <a:ext cx="3489375" cy="250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76919"/>
            <a:ext cx="3240360" cy="225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98" y="1568955"/>
            <a:ext cx="3168353" cy="229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70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8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4" y="548680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Грамоты, благодарственное письмо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1" y="1988840"/>
            <a:ext cx="236354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983" y="1824898"/>
            <a:ext cx="2716163" cy="367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743" y="2852936"/>
            <a:ext cx="2377065" cy="368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64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7" y="588"/>
            <a:ext cx="9183357" cy="688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692696"/>
            <a:ext cx="69127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Методические  разработки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Беседы о православных праздниках с презентациями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«Рождество Христово»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«Крещение Господне»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«Рождение Пресвятой Богородицы»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«Преображение Господне»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« Успение Пресвятой Богородицы»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Беседы 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родном городе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презентациями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«История Темрюка»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« Темрюк – город воинской доблести»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« Военная горка- музей под открытым небом»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остопримечательности Темрюка»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8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620689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в конкурсах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Краевой конкурс «Воспитатели года Кубани» в 2020 году. Муниципальный этап. Участник. Приказ  управления образованием администрации муниципального образования Темрюкский район от 19.09.2019 № 696</a:t>
            </a:r>
          </a:p>
          <a:p>
            <a:pPr marL="457200" indent="-457200" algn="just">
              <a:buAutoNum type="arabicPeriod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Краевой конкурс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«Лучшие педагогические работники»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2020 году. Муниципальный этап. Участник. Приказ  управления образованием администрации муниципального образования Темрюкский район от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26.08.2020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1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89" y="-59831"/>
            <a:ext cx="9183357" cy="688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548680"/>
            <a:ext cx="6912768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конкурсах воспитанников</a:t>
            </a:r>
            <a:endParaRPr lang="ru-RU" dirty="0" smtClean="0"/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Булкина Мила.     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Детский районный конкурс- фестиваль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«Радуга талантов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2022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Победитель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Калинина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Алиса Детский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районный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конкурс-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фестиваль. 2022 год</a:t>
            </a:r>
            <a:endParaRPr lang="ru-RU" dirty="0"/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Гранд- При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989" y="1081921"/>
            <a:ext cx="1465920" cy="26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989" y="3688001"/>
            <a:ext cx="1584176" cy="281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5104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213</Words>
  <Application>Microsoft Office PowerPoint</Application>
  <PresentationFormat>Экран (4:3)</PresentationFormat>
  <Paragraphs>64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2023-11-19T14:07:24Z</dcterms:created>
  <dcterms:modified xsi:type="dcterms:W3CDTF">2023-11-20T10:26:01Z</dcterms:modified>
</cp:coreProperties>
</file>